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8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4195A20-2657-4631-A4A1-407DD5DB803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4D72C96D-E36F-453D-ACD1-278E667CBF2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400" u="sng" dirty="0" smtClean="0"/>
              <a:t>Instructions</a:t>
            </a:r>
            <a:r>
              <a:rPr lang="en-US" sz="2400" dirty="0" smtClean="0"/>
              <a:t>: </a:t>
            </a:r>
            <a:br>
              <a:rPr lang="en-US" sz="2400" dirty="0" smtClean="0"/>
            </a:br>
            <a:r>
              <a:rPr lang="en-US" sz="2400" dirty="0" smtClean="0"/>
              <a:t>1. Link the vocabulary items with the appropriate slides. </a:t>
            </a:r>
            <a:br>
              <a:rPr lang="en-US" sz="2400" dirty="0" smtClean="0"/>
            </a:br>
            <a:r>
              <a:rPr lang="en-US" sz="2400" dirty="0" smtClean="0"/>
              <a:t>2. Add Go Back button to all picture slides and link it to the slide with the vocabulary items.  </a:t>
            </a: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01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ОБЕЗЬЯНА</a:t>
            </a:r>
            <a:endParaRPr lang="en-US" dirty="0"/>
          </a:p>
        </p:txBody>
      </p:sp>
      <p:pic>
        <p:nvPicPr>
          <p:cNvPr id="4098" name="Picture 2" descr="C:\Users\akolesni\AppData\Local\Microsoft\Windows\Temporary Internet Files\Content.IE5\5LMYMUM9\MP900289061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2048" y="2133600"/>
            <a:ext cx="4775522" cy="3143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28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ВОЛК</a:t>
            </a:r>
            <a:endParaRPr lang="en-US" dirty="0"/>
          </a:p>
        </p:txBody>
      </p:sp>
      <p:pic>
        <p:nvPicPr>
          <p:cNvPr id="3074" name="Picture 2" descr="C:\Users\akolesni\AppData\Local\Microsoft\Windows\Temporary Internet Files\Content.IE5\6PM33C2R\MP900262603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09800"/>
            <a:ext cx="4812632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97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ЖИВОТНЫЕ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40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 rot="19968910">
            <a:off x="1080767" y="1311932"/>
            <a:ext cx="1911101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ПИНГВИН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 rot="20921720">
            <a:off x="2735653" y="4914869"/>
            <a:ext cx="1130502" cy="523220"/>
          </a:xfrm>
          <a:prstGeom prst="rect">
            <a:avLst/>
          </a:prstGeom>
        </p:spPr>
        <p:style>
          <a:lnRef idx="1">
            <a:schemeClr val="accent6"/>
          </a:lnRef>
          <a:fillRef idx="1003">
            <a:schemeClr val="lt1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ВОЛК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 rot="467257">
            <a:off x="6013385" y="2551513"/>
            <a:ext cx="1488806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ЖИРАФ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 rot="2079843">
            <a:off x="5795825" y="4453890"/>
            <a:ext cx="1923925" cy="523220"/>
          </a:xfrm>
          <a:prstGeom prst="rect">
            <a:avLst/>
          </a:prstGeom>
          <a:solidFill>
            <a:srgbClr val="7030A0"/>
          </a:solidFill>
        </p:spPr>
        <p:style>
          <a:lnRef idx="1">
            <a:schemeClr val="accent6"/>
          </a:lnRef>
          <a:fillRef idx="1002">
            <a:schemeClr val="lt2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МЕДВЕДЬ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1191039">
            <a:off x="2996179" y="2075200"/>
            <a:ext cx="1629229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СОБАКА</a:t>
            </a:r>
            <a:endParaRPr lang="en-US" sz="2800" dirty="0"/>
          </a:p>
        </p:txBody>
      </p:sp>
      <p:sp>
        <p:nvSpPr>
          <p:cNvPr id="9" name="TextBox 8"/>
          <p:cNvSpPr txBox="1"/>
          <p:nvPr/>
        </p:nvSpPr>
        <p:spPr>
          <a:xfrm rot="1865587">
            <a:off x="1086429" y="3238500"/>
            <a:ext cx="2124299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ОБЕЗЬЯНА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 rot="20344227">
            <a:off x="3820658" y="3477567"/>
            <a:ext cx="1643591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КОРОВА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 rot="20447560">
            <a:off x="5056868" y="1276350"/>
            <a:ext cx="1443793" cy="52322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/>
              <a:t>КОШКА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4135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ПИНГВИН</a:t>
            </a:r>
            <a:endParaRPr lang="en-US" dirty="0"/>
          </a:p>
        </p:txBody>
      </p:sp>
      <p:pic>
        <p:nvPicPr>
          <p:cNvPr id="2050" name="Picture 2" descr="C:\Users\akolesni\AppData\Local\Microsoft\Windows\Temporary Internet Files\Content.IE5\5LMYMUM9\MP900422483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907" y="2119313"/>
            <a:ext cx="5407549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551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СОБАКА</a:t>
            </a:r>
            <a:endParaRPr lang="en-US" dirty="0"/>
          </a:p>
        </p:txBody>
      </p:sp>
      <p:pic>
        <p:nvPicPr>
          <p:cNvPr id="5" name="Picture 2" descr="C:\Users\akolesni\AppData\Local\Microsoft\Windows\Temporary Internet Files\Content.IE5\5LMYMUM9\MP900444808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8300" y="2119313"/>
            <a:ext cx="2746763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5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КОРОВА</a:t>
            </a:r>
            <a:endParaRPr lang="en-US" dirty="0"/>
          </a:p>
        </p:txBody>
      </p:sp>
      <p:pic>
        <p:nvPicPr>
          <p:cNvPr id="2050" name="Picture 2" descr="C:\Users\akolesni\AppData\Local\Microsoft\Windows\Temporary Internet Files\Content.IE5\N62ORN9T\MP900438661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325" y="2119313"/>
            <a:ext cx="2412712" cy="360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27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КОШКА</a:t>
            </a:r>
            <a:endParaRPr lang="en-US" dirty="0"/>
          </a:p>
        </p:txBody>
      </p:sp>
      <p:pic>
        <p:nvPicPr>
          <p:cNvPr id="7170" name="Picture 2" descr="C:\Users\akolesni\AppData\Local\Microsoft\Windows\Temporary Internet Files\Content.IE5\JM3LSZ1O\MP900402444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133600"/>
            <a:ext cx="3475895" cy="3475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56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ЖИРАФ</a:t>
            </a:r>
            <a:endParaRPr lang="en-US" dirty="0"/>
          </a:p>
        </p:txBody>
      </p:sp>
      <p:pic>
        <p:nvPicPr>
          <p:cNvPr id="6146" name="Picture 2" descr="C:\Users\akolesni\AppData\Local\Microsoft\Windows\Temporary Internet Files\Content.IE5\NX9COCB5\MP900403838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835075"/>
            <a:ext cx="2651411" cy="397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95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Это МЕДВЕДЬ</a:t>
            </a:r>
            <a:endParaRPr lang="en-US" dirty="0"/>
          </a:p>
        </p:txBody>
      </p:sp>
      <p:pic>
        <p:nvPicPr>
          <p:cNvPr id="5122" name="Picture 2" descr="C:\Users\akolesni\AppData\Local\Microsoft\Windows\Temporary Internet Files\Content.IE5\6PM33C2R\MP900406854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44513"/>
            <a:ext cx="2499011" cy="374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796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15</TotalTime>
  <Words>27</Words>
  <Application>Microsoft Office PowerPoint</Application>
  <PresentationFormat>On-screen Show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Pushpin</vt:lpstr>
      <vt:lpstr>Instructions:  1. Link the vocabulary items with the appropriate slides.  2. Add Go Back button to all picture slides and link it to the slide with the vocabulary items.  </vt:lpstr>
      <vt:lpstr>ЖИВОТНЫЕ</vt:lpstr>
      <vt:lpstr>PowerPoint Presentation</vt:lpstr>
      <vt:lpstr>Это ПИНГВИН</vt:lpstr>
      <vt:lpstr>Это СОБАКА</vt:lpstr>
      <vt:lpstr>Это КОРОВА</vt:lpstr>
      <vt:lpstr>Это КОШКА</vt:lpstr>
      <vt:lpstr>Это ЖИРАФ</vt:lpstr>
      <vt:lpstr>Это МЕДВЕДЬ</vt:lpstr>
      <vt:lpstr>Это ОБЕЗЬЯНА</vt:lpstr>
      <vt:lpstr>Это ВОЛК</vt:lpstr>
    </vt:vector>
  </TitlesOfParts>
  <Company>The University of Iowa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Kolesnikova, Anna</dc:creator>
  <cp:lastModifiedBy>Kolesnikova, Anna</cp:lastModifiedBy>
  <cp:revision>5</cp:revision>
  <dcterms:created xsi:type="dcterms:W3CDTF">2012-08-05T19:28:08Z</dcterms:created>
  <dcterms:modified xsi:type="dcterms:W3CDTF">2012-08-06T21:09:26Z</dcterms:modified>
</cp:coreProperties>
</file>